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94599"/>
  </p:normalViewPr>
  <p:slideViewPr>
    <p:cSldViewPr snapToGrid="0">
      <p:cViewPr varScale="1">
        <p:scale>
          <a:sx n="72" d="100"/>
          <a:sy n="72" d="100"/>
        </p:scale>
        <p:origin x="3256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November 7-11,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14478844"/>
              </p:ext>
            </p:extLst>
          </p:nvPr>
        </p:nvGraphicFramePr>
        <p:xfrm>
          <a:off x="261255" y="4498167"/>
          <a:ext cx="3458675" cy="153926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7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0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Module 3 Assessment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Assessment 2: Compare W</a:t>
                      </a:r>
                      <a:r>
                        <a:rPr lang="en-US" sz="1400" u="none" strike="noStrike" cap="none" dirty="0" err="1">
                          <a:latin typeface="KG Miss Kindergarten" panose="02000000000000000000" pitchFamily="2" charset="77"/>
                          <a:sym typeface="Comfortaa"/>
                        </a:rPr>
                        <a:t>i</a:t>
                      </a: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324517939"/>
              </p:ext>
            </p:extLst>
          </p:nvPr>
        </p:nvGraphicFramePr>
        <p:xfrm>
          <a:off x="261257" y="6090557"/>
          <a:ext cx="3458675" cy="136743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64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Comparing Within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408536"/>
              </p:ext>
            </p:extLst>
          </p:nvPr>
        </p:nvGraphicFramePr>
        <p:xfrm>
          <a:off x="261256" y="1305295"/>
          <a:ext cx="3386918" cy="30728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09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93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</a:t>
                      </a: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7: K Thanksgiving Feast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10: Progress Reports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11: Holiday Pictures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18: Farm Day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November 21-25: Thanksgiving Break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9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862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254041" y="3424000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696" y="3340602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67969" y="3135491"/>
            <a:ext cx="357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3,  Week 4: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My Community Heroes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525955353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77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halkboard" panose="03050602040202020205" pitchFamily="66" charset="77"/>
                          <a:ea typeface="Arial"/>
                          <a:cs typeface="Arial"/>
                          <a:sym typeface="Arial"/>
                        </a:rPr>
                        <a:t>Inflection -s /s/ and -s/z/ (verbs)</a:t>
                      </a:r>
                      <a:r>
                        <a:rPr lang="en-US" dirty="0">
                          <a:effectLst/>
                          <a:latin typeface="Chalkboard" panose="03050602040202020205" pitchFamily="66" charset="77"/>
                        </a:rPr>
                        <a:t> </a:t>
                      </a:r>
                      <a:endParaRPr lang="en" sz="1400" b="0" u="none" strike="noStrike" cap="none" dirty="0">
                        <a:latin typeface="Chalkboard" panose="03050602040202020205" pitchFamily="66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1893928543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a c</a:t>
                      </a: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mmunity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14345753"/>
              </p:ext>
            </p:extLst>
          </p:nvPr>
        </p:nvGraphicFramePr>
        <p:xfrm>
          <a:off x="224238" y="3550024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21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sits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with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two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938777079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brave, expect, ordinary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885774271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Topic and 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Key Details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one-to-one correspondence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3077057541"/>
              </p:ext>
            </p:extLst>
          </p:nvPr>
        </p:nvGraphicFramePr>
        <p:xfrm>
          <a:off x="224238" y="5087836"/>
          <a:ext cx="2240200" cy="134034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853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ca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map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1734919585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Informational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3911890437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Blend Onsets and Rimes into Words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Isolate Final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439677316"/>
              </p:ext>
            </p:extLst>
          </p:nvPr>
        </p:nvGraphicFramePr>
        <p:xfrm>
          <a:off x="2564074" y="6909810"/>
          <a:ext cx="4979724" cy="284752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yellow, to, by, my, am, at, go, is, man, no, green, orange, purple, an, </a:t>
                      </a: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it, has, little, ran, he, she, funny, did, in, put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Belonging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396</Words>
  <Application>Microsoft Macintosh PowerPoint</Application>
  <PresentationFormat>Custom</PresentationFormat>
  <Paragraphs>78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System Font Regular</vt:lpstr>
      <vt:lpstr>Chalkboard</vt:lpstr>
      <vt:lpstr>KG Shake it Off Popped</vt:lpstr>
      <vt:lpstr>KG Miss Kindergarten</vt:lpstr>
      <vt:lpstr>Comfortaa,Sans-Serif</vt:lpstr>
      <vt:lpstr>Arial</vt:lpstr>
      <vt:lpstr>Comfortaa</vt:lpstr>
      <vt:lpstr>Simple Light</vt:lpstr>
      <vt:lpstr>We are WILD about Learning!</vt:lpstr>
      <vt:lpstr>Module 3,  Week 4:  My Community Heroes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Green, Rhonda</cp:lastModifiedBy>
  <cp:revision>166</cp:revision>
  <cp:lastPrinted>2022-09-16T19:06:53Z</cp:lastPrinted>
  <dcterms:modified xsi:type="dcterms:W3CDTF">2022-11-07T20:48:03Z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